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350" r:id="rId4"/>
    <p:sldId id="308" r:id="rId5"/>
    <p:sldId id="372" r:id="rId6"/>
    <p:sldId id="370" r:id="rId7"/>
    <p:sldId id="371" r:id="rId8"/>
    <p:sldId id="373" r:id="rId9"/>
    <p:sldId id="374" r:id="rId10"/>
    <p:sldId id="375" r:id="rId11"/>
    <p:sldId id="376" r:id="rId12"/>
    <p:sldId id="377" r:id="rId13"/>
    <p:sldId id="378" r:id="rId14"/>
    <p:sldId id="379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8" r:id="rId24"/>
    <p:sldId id="389" r:id="rId25"/>
    <p:sldId id="39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64" autoAdjust="0"/>
    <p:restoredTop sz="86398" autoAdjust="0"/>
  </p:normalViewPr>
  <p:slideViewPr>
    <p:cSldViewPr>
      <p:cViewPr varScale="1">
        <p:scale>
          <a:sx n="96" d="100"/>
          <a:sy n="96" d="100"/>
        </p:scale>
        <p:origin x="978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6/23/2025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954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/>
              <a:t>Modifying Drawing Objects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438400"/>
            <a:ext cx="8534400" cy="4038600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Moving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Scaling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Stretching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Rotating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Trimming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Extending Drawing Objects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Creating Rounded Corners with the Fillet Command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Creating Angled Corners with the Chamfer Command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1" b="16918"/>
          <a:stretch/>
        </p:blipFill>
        <p:spPr>
          <a:xfrm>
            <a:off x="914400" y="320040"/>
            <a:ext cx="7315200" cy="9753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Stretching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6.3.1	Stretching Drawing Objects</a:t>
            </a:r>
          </a:p>
          <a:p>
            <a:pPr marL="0" indent="0">
              <a:buNone/>
            </a:pPr>
            <a:r>
              <a:rPr lang="en-US" sz="2400" dirty="0"/>
              <a:t>6.3.2	Stretching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330068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057400"/>
            <a:ext cx="4402424" cy="29187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Rotating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3151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Rotate drawing objects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1837365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Rotating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Rotate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rotated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Specify the rotation angle</a:t>
            </a:r>
          </a:p>
          <a:p>
            <a:pPr lvl="1"/>
            <a:r>
              <a:rPr lang="en-US" sz="2000" dirty="0"/>
              <a:t>Positive value = counterclockwise</a:t>
            </a:r>
          </a:p>
          <a:p>
            <a:pPr lvl="1"/>
            <a:r>
              <a:rPr lang="en-US" sz="2000" dirty="0"/>
              <a:t>Negative value = clockwise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A2C578-A795-EC7B-024E-248DEA857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33" y="2057400"/>
            <a:ext cx="2713334" cy="12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558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Rotating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6.4.1	Rotating Drawing Objects</a:t>
            </a:r>
          </a:p>
          <a:p>
            <a:pPr marL="0" indent="0">
              <a:buNone/>
            </a:pPr>
            <a:r>
              <a:rPr lang="en-US" sz="2400" dirty="0"/>
              <a:t>6.4.2	Rotating Objects with Polar Tracking</a:t>
            </a:r>
          </a:p>
          <a:p>
            <a:pPr marL="0" indent="0">
              <a:buNone/>
            </a:pPr>
            <a:r>
              <a:rPr lang="en-US" sz="2400" dirty="0"/>
              <a:t>6.4.3	Rotating Objects with the Reference Option</a:t>
            </a:r>
          </a:p>
          <a:p>
            <a:pPr marL="0" indent="0">
              <a:buNone/>
            </a:pPr>
            <a:r>
              <a:rPr lang="en-US" sz="2400" dirty="0"/>
              <a:t>6.4.4	Rotating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4252404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Trimming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53340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Use the Trim command to remove portions of drawing objects such as lines, arcs, and polylines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63"/>
          <a:stretch/>
        </p:blipFill>
        <p:spPr>
          <a:xfrm>
            <a:off x="5562600" y="1737359"/>
            <a:ext cx="3370580" cy="268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08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Trimming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Trim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trimmed</a:t>
            </a:r>
          </a:p>
          <a:p>
            <a:r>
              <a:rPr lang="en-US" sz="2400" dirty="0"/>
              <a:t>By default all drawing objects are selected as cutting edges</a:t>
            </a:r>
          </a:p>
          <a:p>
            <a:r>
              <a:rPr lang="en-US" sz="2400" dirty="0"/>
              <a:t>At the Command line select </a:t>
            </a:r>
            <a:r>
              <a:rPr lang="en-US" sz="2400" b="1" dirty="0"/>
              <a:t>[</a:t>
            </a:r>
            <a:r>
              <a:rPr lang="en-US" sz="2400" b="1" dirty="0" err="1"/>
              <a:t>cuTting</a:t>
            </a:r>
            <a:r>
              <a:rPr lang="en-US" sz="2400" b="1" dirty="0"/>
              <a:t> edges]</a:t>
            </a:r>
            <a:r>
              <a:rPr lang="en-US" sz="2400" dirty="0"/>
              <a:t> to specify cutting edges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C6AEB4-8759-495B-5594-D3E8410F5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33" y="2057400"/>
            <a:ext cx="2713334" cy="12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004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Exercise: Trimming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6.5.1	Trimming Drawing Objects</a:t>
            </a:r>
          </a:p>
        </p:txBody>
      </p:sp>
    </p:spTree>
    <p:extLst>
      <p:ext uri="{BB962C8B-B14F-4D97-AF65-F5344CB8AC3E}">
        <p14:creationId xmlns:p14="http://schemas.microsoft.com/office/powerpoint/2010/main" val="2462830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Extending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77551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Use the Extend command to stretch drawing objects such as lines, arcs, and polylines, to meet other drawing objects</a:t>
            </a:r>
          </a:p>
          <a:p>
            <a:pPr lvl="0"/>
            <a:r>
              <a:rPr lang="en-US" dirty="0"/>
              <a:t>Quickly switch between Trim and Extend commands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30080" y="3193158"/>
            <a:ext cx="5135560" cy="15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184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Extending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57200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Extend</a:t>
            </a:r>
          </a:p>
          <a:p>
            <a:pPr lvl="1"/>
            <a:r>
              <a:rPr lang="en-US" sz="2000" dirty="0"/>
              <a:t>By default, the Trim button is displayed, so it is necessary to click the drop-down arrow to access the Extend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extended</a:t>
            </a:r>
          </a:p>
          <a:p>
            <a:r>
              <a:rPr lang="en-US" sz="2400" dirty="0"/>
              <a:t>By default all drawing objects are selected as boundary edges</a:t>
            </a:r>
          </a:p>
          <a:p>
            <a:r>
              <a:rPr lang="en-US" sz="2400" dirty="0"/>
              <a:t>At the Command line select </a:t>
            </a:r>
            <a:r>
              <a:rPr lang="en-US" sz="2400" b="1" dirty="0"/>
              <a:t>[Boundary edges]</a:t>
            </a:r>
            <a:r>
              <a:rPr lang="en-US" sz="2400" dirty="0"/>
              <a:t> to specify boundary edges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DADE8E-39A4-144D-73FE-28C2AA32F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2000" y="2732333"/>
            <a:ext cx="2640000" cy="139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1168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Extending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3505200"/>
            <a:ext cx="86868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6.6.1	Extending Drawing Objects</a:t>
            </a:r>
          </a:p>
          <a:p>
            <a:pPr marL="0" indent="0">
              <a:buNone/>
            </a:pPr>
            <a:r>
              <a:rPr lang="en-US" sz="2400" dirty="0"/>
              <a:t>6.6.2	Additional Practice Trimming and Extending Objects</a:t>
            </a:r>
          </a:p>
          <a:p>
            <a:pPr marL="0" indent="0">
              <a:buNone/>
            </a:pPr>
            <a:r>
              <a:rPr lang="en-US" sz="2400" dirty="0"/>
              <a:t>6.6.3	Trimming and Extending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361406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Moving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662939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Move an object by entering a distance value</a:t>
            </a:r>
          </a:p>
          <a:p>
            <a:pPr lvl="0"/>
            <a:r>
              <a:rPr lang="en-US" dirty="0"/>
              <a:t>Move an object to a new location by snapping to existing drawing objects</a:t>
            </a:r>
          </a:p>
          <a:p>
            <a:pPr lvl="0"/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66480" y="3215520"/>
            <a:ext cx="5219698" cy="12270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Rounded Corners with the Fillet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53340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rounded corners using the Fillet command</a:t>
            </a:r>
          </a:p>
          <a:p>
            <a:pPr lvl="0"/>
            <a:r>
              <a:rPr lang="en-US" dirty="0"/>
              <a:t>Trim/Extend lines to form a corner using the Fillet command</a:t>
            </a:r>
          </a:p>
          <a:p>
            <a:pPr lvl="0"/>
            <a:r>
              <a:rPr lang="en-US" dirty="0"/>
              <a:t>Simultaneously fillet all corners of a polyline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129848" y="2718753"/>
            <a:ext cx="4235450" cy="2150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369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Filleting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5720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Fillet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</a:t>
            </a:r>
            <a:r>
              <a:rPr lang="en-US" sz="2400" b="1" dirty="0"/>
              <a:t>[Radius]</a:t>
            </a:r>
            <a:r>
              <a:rPr lang="en-US" sz="2400" dirty="0"/>
              <a:t> option at the Command line</a:t>
            </a:r>
          </a:p>
          <a:p>
            <a:r>
              <a:rPr lang="en-US" sz="2400" dirty="0"/>
              <a:t>Specify the radius value, then press </a:t>
            </a:r>
            <a:r>
              <a:rPr lang="en-US" sz="2400" b="1" dirty="0"/>
              <a:t>[Enter]</a:t>
            </a:r>
            <a:r>
              <a:rPr lang="en-US" sz="2400" dirty="0"/>
              <a:t> at the keyboard</a:t>
            </a:r>
          </a:p>
          <a:p>
            <a:r>
              <a:rPr lang="en-US" sz="2400" dirty="0"/>
              <a:t>Select the first object</a:t>
            </a:r>
          </a:p>
          <a:p>
            <a:r>
              <a:rPr lang="en-US" sz="2400" dirty="0"/>
              <a:t>Select the second object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8581A3-7CC8-AABF-0873-762E3195F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762" y="2133600"/>
            <a:ext cx="2650476" cy="106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453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Fillets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6.7.1	Filleting Drawing Objects</a:t>
            </a:r>
          </a:p>
          <a:p>
            <a:pPr marL="0" indent="0">
              <a:buNone/>
            </a:pPr>
            <a:r>
              <a:rPr lang="en-US" sz="2400" dirty="0"/>
              <a:t>6.7.2	Additional Practice Filleting Drawing Objects</a:t>
            </a:r>
          </a:p>
          <a:p>
            <a:pPr marL="0" indent="0">
              <a:buNone/>
            </a:pPr>
            <a:r>
              <a:rPr lang="en-US" sz="2400" dirty="0"/>
              <a:t>6.7.3	Filleting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3066935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Angled Corners with the Chamfer Command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5775519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Create beveled corners using the Chamfer command</a:t>
            </a:r>
          </a:p>
          <a:p>
            <a:pPr lvl="0"/>
            <a:r>
              <a:rPr lang="en-US" dirty="0"/>
              <a:t>Trim/Extend lines to form a corner using the Chamfer command</a:t>
            </a:r>
          </a:p>
          <a:p>
            <a:pPr lvl="0"/>
            <a:r>
              <a:rPr lang="en-US" dirty="0"/>
              <a:t>Simultaneously chamfer all corners of a polyline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1020" y="2532380"/>
            <a:ext cx="3832860" cy="196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1006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Chamfering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5029200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Chamfer</a:t>
            </a:r>
          </a:p>
          <a:p>
            <a:pPr lvl="1"/>
            <a:r>
              <a:rPr lang="en-US" sz="2000" dirty="0"/>
              <a:t>By default, the Fillet button is displayed, so it is necessary to click the drop-down arrow to access the Chamfer command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</a:t>
            </a:r>
            <a:r>
              <a:rPr lang="en-US" sz="2400" b="1" dirty="0"/>
              <a:t>[Distance]</a:t>
            </a:r>
            <a:r>
              <a:rPr lang="en-US" sz="2400" dirty="0"/>
              <a:t> option at the Command line</a:t>
            </a:r>
          </a:p>
          <a:p>
            <a:r>
              <a:rPr lang="en-US" sz="2400" dirty="0"/>
              <a:t>Specify the distance values, then press </a:t>
            </a:r>
            <a:r>
              <a:rPr lang="en-US" sz="2400" b="1" dirty="0"/>
              <a:t>[Enter]</a:t>
            </a:r>
            <a:r>
              <a:rPr lang="en-US" sz="2400" dirty="0"/>
              <a:t> at the keyboard</a:t>
            </a:r>
          </a:p>
          <a:p>
            <a:r>
              <a:rPr lang="en-US" sz="2400" dirty="0"/>
              <a:t>Select the first object</a:t>
            </a:r>
          </a:p>
          <a:p>
            <a:r>
              <a:rPr lang="en-US" sz="2400" dirty="0"/>
              <a:t>Select the second object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5EF9CC-6FF3-5DB4-1C36-5278FFB818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590800"/>
            <a:ext cx="2786666" cy="186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29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Creating Chamfers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6.8.1	Chamfering Drawing Objects</a:t>
            </a:r>
          </a:p>
          <a:p>
            <a:pPr marL="0" indent="0">
              <a:buNone/>
            </a:pPr>
            <a:r>
              <a:rPr lang="en-US" sz="2400" dirty="0"/>
              <a:t>6.8.2</a:t>
            </a:r>
            <a:r>
              <a:rPr lang="en-US" sz="2400"/>
              <a:t>	Chamfering Drawing Objects Challenge Exercise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638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Moving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Move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moved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Specify the second point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B47696-8092-F18B-8E2D-7ACB7AC8D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0571" y="2133600"/>
            <a:ext cx="2702857" cy="112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09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Moving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6.1.1	Moving Drawing Objects</a:t>
            </a:r>
          </a:p>
          <a:p>
            <a:pPr marL="0" indent="0">
              <a:buNone/>
            </a:pPr>
            <a:r>
              <a:rPr lang="en-US" sz="2400" dirty="0"/>
              <a:t>6.1.2	Additional Practice Moving Objects</a:t>
            </a:r>
          </a:p>
          <a:p>
            <a:pPr marL="0" indent="0">
              <a:buNone/>
            </a:pPr>
            <a:r>
              <a:rPr lang="en-US" sz="2400" dirty="0"/>
              <a:t>6.1.3	Moving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259455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Scaling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64770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Enlarge an object with the Scale command</a:t>
            </a:r>
          </a:p>
          <a:p>
            <a:pPr lvl="0"/>
            <a:r>
              <a:rPr lang="en-US" dirty="0"/>
              <a:t>Reduce the size of an object with the Scale command</a:t>
            </a:r>
          </a:p>
          <a:p>
            <a:pPr lvl="0"/>
            <a:r>
              <a:rPr lang="en-US" dirty="0"/>
              <a:t>Scale an object using the Reference option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57228" y="2747010"/>
            <a:ext cx="3758565" cy="140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371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Scaling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Scale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scaled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Specify the scale factor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A529F3-35E6-55B2-D53A-3CDF69A18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762" y="2133600"/>
            <a:ext cx="2650476" cy="11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4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Exercises: Scaling Drawing Objects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7772400" cy="2743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6.2.1	Scaling Objects</a:t>
            </a:r>
          </a:p>
          <a:p>
            <a:pPr marL="0" indent="0">
              <a:buNone/>
            </a:pPr>
            <a:r>
              <a:rPr lang="en-US" sz="2400" dirty="0"/>
              <a:t>6.2.2	Scaling Drawing Objects with the Reference Option</a:t>
            </a:r>
          </a:p>
          <a:p>
            <a:pPr marL="0" indent="0">
              <a:buNone/>
            </a:pPr>
            <a:r>
              <a:rPr lang="en-US" sz="2400" dirty="0"/>
              <a:t>6.2.3	Scaling Drawing Objects Challenge Exercise</a:t>
            </a:r>
          </a:p>
        </p:txBody>
      </p:sp>
    </p:spTree>
    <p:extLst>
      <p:ext uri="{BB962C8B-B14F-4D97-AF65-F5344CB8AC3E}">
        <p14:creationId xmlns:p14="http://schemas.microsoft.com/office/powerpoint/2010/main" val="1845317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Stretching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2285999"/>
            <a:ext cx="6781800" cy="4267201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Stretch a portion of a drawing to increase its length</a:t>
            </a:r>
          </a:p>
          <a:p>
            <a:pPr lvl="0"/>
            <a:r>
              <a:rPr lang="en-US" dirty="0"/>
              <a:t>Stretch a portion of a drawing to reduce its length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6682" y="2992756"/>
            <a:ext cx="4582160" cy="143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75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Stretching Drawing Objects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467600" cy="4267201"/>
          </a:xfrm>
        </p:spPr>
        <p:txBody>
          <a:bodyPr>
            <a:normAutofit/>
          </a:bodyPr>
          <a:lstStyle/>
          <a:p>
            <a:r>
              <a:rPr lang="en-US" sz="2400" dirty="0"/>
              <a:t>Ribbon: Home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Modify  </a:t>
            </a:r>
            <a:r>
              <a:rPr lang="en-US" sz="2400" dirty="0">
                <a:sym typeface="Symbol" panose="05050102010706020507" pitchFamily="18" charset="2"/>
              </a:rPr>
              <a:t></a:t>
            </a:r>
            <a:r>
              <a:rPr lang="en-US" sz="2400" dirty="0"/>
              <a:t> Stretch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Select the objects to be stretched with a crossing-window or crossing-polygon</a:t>
            </a:r>
          </a:p>
          <a:p>
            <a:r>
              <a:rPr lang="en-US" sz="2400" dirty="0"/>
              <a:t>Press </a:t>
            </a:r>
            <a:r>
              <a:rPr lang="en-US" sz="2400" b="1" dirty="0"/>
              <a:t>[Enter]</a:t>
            </a:r>
            <a:r>
              <a:rPr lang="en-US" sz="2400" dirty="0"/>
              <a:t> at the keyboard to finish selecting objects</a:t>
            </a:r>
          </a:p>
          <a:p>
            <a:r>
              <a:rPr lang="en-US" sz="2400" dirty="0"/>
              <a:t>Specify the base point</a:t>
            </a:r>
          </a:p>
          <a:p>
            <a:r>
              <a:rPr lang="en-US" sz="2400" dirty="0"/>
              <a:t>Specify the second point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3B0F1F-6387-DB18-E83D-0FBE41A1E9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33" y="2133600"/>
            <a:ext cx="2713334" cy="114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6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782</Words>
  <Application>Microsoft Office PowerPoint</Application>
  <PresentationFormat>On-screen Show (4:3)</PresentationFormat>
  <Paragraphs>162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Symbol</vt:lpstr>
      <vt:lpstr>Office Theme</vt:lpstr>
      <vt:lpstr>Modifying Drawing Objects</vt:lpstr>
      <vt:lpstr>Moving Drawing Objects</vt:lpstr>
      <vt:lpstr>Moving Drawing Objects</vt:lpstr>
      <vt:lpstr>Exercises: Moving Drawing Objects</vt:lpstr>
      <vt:lpstr>Scaling Drawing Objects</vt:lpstr>
      <vt:lpstr>Scaling Drawing Objects</vt:lpstr>
      <vt:lpstr>Exercises: Scaling Drawing Objects</vt:lpstr>
      <vt:lpstr>Stretching Drawing Objects</vt:lpstr>
      <vt:lpstr>Stretching Drawing Objects</vt:lpstr>
      <vt:lpstr>Exercises: Stretching Drawing Objects</vt:lpstr>
      <vt:lpstr>Rotating Drawing Objects</vt:lpstr>
      <vt:lpstr>Rotating Drawing Objects</vt:lpstr>
      <vt:lpstr>Exercises: Rotating Drawing Objects</vt:lpstr>
      <vt:lpstr>Trimming Drawing Objects</vt:lpstr>
      <vt:lpstr>Trimming Drawing Objects</vt:lpstr>
      <vt:lpstr>Exercise: Trimming Drawing Objects</vt:lpstr>
      <vt:lpstr>Extending Drawing Objects</vt:lpstr>
      <vt:lpstr>Extending Drawing Objects</vt:lpstr>
      <vt:lpstr>Exercises: Extending Drawing Objects</vt:lpstr>
      <vt:lpstr>Creating Rounded Corners with the Fillet Command</vt:lpstr>
      <vt:lpstr>Filleting Drawing Objects</vt:lpstr>
      <vt:lpstr>Exercises: Creating Fillets</vt:lpstr>
      <vt:lpstr>Creating Angled Corners with the Chamfer Command</vt:lpstr>
      <vt:lpstr>Chamfering Drawing Objects</vt:lpstr>
      <vt:lpstr>Exercises: Creating Chamfers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Tracy Chadwick</cp:lastModifiedBy>
  <cp:revision>77</cp:revision>
  <dcterms:created xsi:type="dcterms:W3CDTF">2010-06-02T18:21:02Z</dcterms:created>
  <dcterms:modified xsi:type="dcterms:W3CDTF">2025-06-23T23:51:27Z</dcterms:modified>
</cp:coreProperties>
</file>